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D1CA1-93BF-89F7-585C-8AA1F3DCFA0D}" v="65" dt="2025-10-23T12:42:20.601"/>
    <p1510:client id="{4544ED73-4631-9F41-B15A-0C35F9C60D87}" v="1789" dt="2025-10-23T02:33:37.617"/>
    <p1510:client id="{5F4B7D40-BA36-A0D5-93F7-AA105362B558}" v="7" dt="2025-10-23T13:09:46.362"/>
    <p1510:client id="{7D32BCD1-92BB-A096-7294-1C6CACAC1A6D}" v="713" dt="2025-10-23T12:34:47.140"/>
    <p1510:client id="{8376EFB3-5AA6-661B-8AA3-74FCDA507F74}" v="17" dt="2025-10-22T17:19:17.285"/>
    <p1510:client id="{AA56C959-E14B-D67E-B17E-5EB9784A1617}" v="503" dt="2025-10-23T12:43:30.005"/>
    <p1510:client id="{F55D8E65-1029-0812-FA38-0B57BB94C7BE}" v="179" dt="2025-10-22T20:11:34.818"/>
    <p1510:client id="{F8489714-0B2F-C0EE-D240-C6A3EC0E2E0C}" v="2" dt="2025-10-23T13:12:4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3425"/>
  </p:normalViewPr>
  <p:slideViewPr>
    <p:cSldViewPr snapToGrid="0">
      <p:cViewPr varScale="1">
        <p:scale>
          <a:sx n="91" d="100"/>
          <a:sy n="91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8621-88BC-497B-A00C-B7A516A40FDD}" type="datetimeFigureOut">
              <a:t>12/19/25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8C3A-82E6-4F83-B98B-85560028A8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BD6F6-2C9F-4A34-364B-350D33E0B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62D71-06E9-4BE2-8CE7-32E704259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 cap="all" baseline="0">
                <a:solidFill>
                  <a:schemeClr val="tx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16000" y="1498600"/>
            <a:ext cx="10058400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latin typeface="Minion"/>
              </a:defRPr>
            </a:lvl1pPr>
            <a:lvl2pPr marL="457200" indent="0">
              <a:buFontTx/>
              <a:buNone/>
              <a:defRPr sz="2400">
                <a:latin typeface="Minion"/>
              </a:defRPr>
            </a:lvl2pPr>
            <a:lvl3pPr marL="914400" indent="0">
              <a:buFontTx/>
              <a:buNone/>
              <a:defRPr sz="2400">
                <a:latin typeface="Minion"/>
              </a:defRPr>
            </a:lvl3pPr>
            <a:lvl4pPr marL="1371600" indent="0">
              <a:buFontTx/>
              <a:buNone/>
              <a:defRPr sz="2400">
                <a:latin typeface="Minion"/>
              </a:defRPr>
            </a:lvl4pPr>
            <a:lvl5pPr marL="1828800" indent="0">
              <a:buFontTx/>
              <a:buNone/>
              <a:defRPr sz="2400">
                <a:latin typeface="Minio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176000" y="5562600"/>
            <a:ext cx="81280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4515" y="304800"/>
            <a:ext cx="12192000" cy="6172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13" y="5946857"/>
            <a:ext cx="1545863" cy="3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194E5F-C1CC-B741-7B73-1179D72EF016}"/>
              </a:ext>
            </a:extLst>
          </p:cNvPr>
          <p:cNvSpPr/>
          <p:nvPr/>
        </p:nvSpPr>
        <p:spPr>
          <a:xfrm>
            <a:off x="-4959" y="8792"/>
            <a:ext cx="12192000" cy="3379840"/>
          </a:xfrm>
          <a:prstGeom prst="rect">
            <a:avLst/>
          </a:prstGeom>
          <a:solidFill>
            <a:srgbClr val="4326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A5433-DADA-3570-B425-FD1182CF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083" y="3629950"/>
            <a:ext cx="47208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43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Kansas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199C9-00AD-2B64-6559-C200FE0FF2CA}"/>
              </a:ext>
            </a:extLst>
          </p:cNvPr>
          <p:cNvSpPr/>
          <p:nvPr/>
        </p:nvSpPr>
        <p:spPr>
          <a:xfrm>
            <a:off x="-4959" y="6679245"/>
            <a:ext cx="12192000" cy="178755"/>
          </a:xfrm>
          <a:prstGeom prst="rect">
            <a:avLst/>
          </a:prstGeom>
          <a:solidFill>
            <a:srgbClr val="43266C"/>
          </a:solidFill>
          <a:ln>
            <a:solidFill>
              <a:srgbClr val="432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09832-D4EC-3ACC-FF33-FD05B9EBF81A}"/>
              </a:ext>
            </a:extLst>
          </p:cNvPr>
          <p:cNvSpPr txBox="1">
            <a:spLocks/>
          </p:cNvSpPr>
          <p:nvPr/>
        </p:nvSpPr>
        <p:spPr>
          <a:xfrm>
            <a:off x="2948764" y="5136985"/>
            <a:ext cx="5920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43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en-US" sz="3600" err="1">
                <a:solidFill>
                  <a:srgbClr val="43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state.edu</a:t>
            </a:r>
            <a:r>
              <a:rPr lang="en-US" sz="3600">
                <a:solidFill>
                  <a:srgbClr val="43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err="1">
                <a:solidFill>
                  <a:srgbClr val="43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allthingskansas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B7C14-73A7-8291-6B5A-81D696D5A551}"/>
              </a:ext>
            </a:extLst>
          </p:cNvPr>
          <p:cNvSpPr txBox="1"/>
          <p:nvPr/>
        </p:nvSpPr>
        <p:spPr>
          <a:xfrm>
            <a:off x="1306657" y="4798826"/>
            <a:ext cx="956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Your guide to understanding all 105 counties of the Sunflower State.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CF2B42-160D-9EBC-7D30-C352523CA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-73" b="5660"/>
          <a:stretch/>
        </p:blipFill>
        <p:spPr>
          <a:xfrm>
            <a:off x="2206868" y="1704"/>
            <a:ext cx="7299285" cy="3815855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E3C3C3-C926-64F5-A980-6CC11A29878D}"/>
              </a:ext>
            </a:extLst>
          </p:cNvPr>
          <p:cNvSpPr txBox="1"/>
          <p:nvPr/>
        </p:nvSpPr>
        <p:spPr>
          <a:xfrm>
            <a:off x="263032" y="781446"/>
            <a:ext cx="162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more than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1AB23-067D-1924-2727-EAE5F1CC8309}"/>
              </a:ext>
            </a:extLst>
          </p:cNvPr>
          <p:cNvSpPr txBox="1"/>
          <p:nvPr/>
        </p:nvSpPr>
        <p:spPr>
          <a:xfrm>
            <a:off x="9714486" y="289004"/>
            <a:ext cx="20051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more than </a:t>
            </a:r>
            <a:r>
              <a:rPr lang="en-US"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secondary sources and many state-based sources</a:t>
            </a:r>
          </a:p>
        </p:txBody>
      </p:sp>
      <p:pic>
        <p:nvPicPr>
          <p:cNvPr id="7" name="Picture 6" descr="A purple and black sign&#10;&#10;AI-generated content may be incorrect.">
            <a:extLst>
              <a:ext uri="{FF2B5EF4-FFF2-40B4-BE49-F238E27FC236}">
                <a16:creationId xmlns:a16="http://schemas.microsoft.com/office/drawing/2014/main" id="{99D271F8-AD8B-AD77-4456-147EA305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0" y="6039988"/>
            <a:ext cx="1200131" cy="2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BD1234E44BB449A77D1128D10E8C5" ma:contentTypeVersion="11" ma:contentTypeDescription="Create a new document." ma:contentTypeScope="" ma:versionID="711df6c6fa938abf65901f904c9e6765">
  <xsd:schema xmlns:xsd="http://www.w3.org/2001/XMLSchema" xmlns:xs="http://www.w3.org/2001/XMLSchema" xmlns:p="http://schemas.microsoft.com/office/2006/metadata/properties" xmlns:ns2="32e6cf7e-115e-4677-9796-dccb1442faf1" xmlns:ns3="d1590e8b-47e7-4b8b-8b87-c04a59d790fa" targetNamespace="http://schemas.microsoft.com/office/2006/metadata/properties" ma:root="true" ma:fieldsID="8df6738355d3270cdb5e84620a9f3f6f" ns2:_="" ns3:_="">
    <xsd:import namespace="32e6cf7e-115e-4677-9796-dccb1442faf1"/>
    <xsd:import namespace="d1590e8b-47e7-4b8b-8b87-c04a59d7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6cf7e-115e-4677-9796-dccb1442f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90e8b-47e7-4b8b-8b87-c04a59d790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8852212-c4bb-47ca-bd41-f4616363d380}" ma:internalName="TaxCatchAll" ma:showField="CatchAllData" ma:web="d1590e8b-47e7-4b8b-8b87-c04a59d79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6cf7e-115e-4677-9796-dccb1442faf1">
      <Terms xmlns="http://schemas.microsoft.com/office/infopath/2007/PartnerControls"/>
    </lcf76f155ced4ddcb4097134ff3c332f>
    <TaxCatchAll xmlns="d1590e8b-47e7-4b8b-8b87-c04a59d790fa" xsi:nil="true"/>
  </documentManagement>
</p:properties>
</file>

<file path=customXml/itemProps1.xml><?xml version="1.0" encoding="utf-8"?>
<ds:datastoreItem xmlns:ds="http://schemas.openxmlformats.org/officeDocument/2006/customXml" ds:itemID="{7E91F30C-830A-49CA-BA5E-D7933F8DF668}"/>
</file>

<file path=customXml/itemProps2.xml><?xml version="1.0" encoding="utf-8"?>
<ds:datastoreItem xmlns:ds="http://schemas.openxmlformats.org/officeDocument/2006/customXml" ds:itemID="{438AE8BA-B9DC-44C9-B5C5-81EB0C4EB4AC}"/>
</file>

<file path=customXml/itemProps3.xml><?xml version="1.0" encoding="utf-8"?>
<ds:datastoreItem xmlns:ds="http://schemas.openxmlformats.org/officeDocument/2006/customXml" ds:itemID="{C4BEFD6A-4318-477F-8BD5-B11BDA9380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Microsoft Macintosh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Minion</vt:lpstr>
      <vt:lpstr>URW Grotesk Medium</vt:lpstr>
      <vt:lpstr>office theme</vt:lpstr>
      <vt:lpstr>All Things Kansas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Tidball</cp:lastModifiedBy>
  <cp:revision>3</cp:revision>
  <dcterms:created xsi:type="dcterms:W3CDTF">2013-07-15T20:26:40Z</dcterms:created>
  <dcterms:modified xsi:type="dcterms:W3CDTF">2025-12-19T20:40:01Z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0x010100755BD1234E44BB449A77D1128D10E8C5</vt:lpwstr>
  </property>
</Properties>
</file>